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6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6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5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3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5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9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3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5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7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49D3-C3E0-4877-8C7F-7F8086788928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12E48-2A3D-4534-A723-26855FAA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8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scrozi@sandia.g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470025"/>
          </a:xfrm>
        </p:spPr>
        <p:txBody>
          <a:bodyPr/>
          <a:lstStyle/>
          <a:p>
            <a:r>
              <a:rPr lang="en-US" dirty="0" smtClean="0"/>
              <a:t>LAMMPS Users’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1752600"/>
          </a:xfrm>
        </p:spPr>
        <p:txBody>
          <a:bodyPr/>
          <a:lstStyle/>
          <a:p>
            <a:r>
              <a:rPr lang="en-US" dirty="0" smtClean="0"/>
              <a:t>August 9 – 11, 2011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Wrap-up, feedback, and follow-up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9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coming!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915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Special thanks to the speakers, poster presenters, and session chairs.  And the organizing committee: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2895600"/>
            <a:ext cx="5410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Steve Plimpton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Greg </a:t>
            </a:r>
            <a:r>
              <a:rPr lang="en-US" sz="3200" dirty="0" err="1" smtClean="0">
                <a:solidFill>
                  <a:srgbClr val="FF0000"/>
                </a:solidFill>
              </a:rPr>
              <a:t>Scantlen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Stephanie </a:t>
            </a:r>
            <a:r>
              <a:rPr lang="en-US" sz="3200" dirty="0" err="1" smtClean="0">
                <a:solidFill>
                  <a:srgbClr val="FF0000"/>
                </a:solidFill>
              </a:rPr>
              <a:t>Teich-McGoldrick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Craig </a:t>
            </a:r>
            <a:r>
              <a:rPr lang="en-US" sz="3200" dirty="0" err="1" smtClean="0">
                <a:solidFill>
                  <a:srgbClr val="FF0000"/>
                </a:solidFill>
              </a:rPr>
              <a:t>Tenney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Aidan Thompson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Todd </a:t>
            </a:r>
            <a:r>
              <a:rPr lang="en-US" sz="3200" dirty="0" err="1" smtClean="0">
                <a:solidFill>
                  <a:srgbClr val="FF0000"/>
                </a:solidFill>
              </a:rPr>
              <a:t>Zeitler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endParaRPr lang="en-US" sz="3200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870578"/>
            <a:ext cx="4953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John </a:t>
            </a:r>
            <a:r>
              <a:rPr lang="en-US" sz="3200" dirty="0" err="1" smtClean="0">
                <a:solidFill>
                  <a:srgbClr val="FF0000"/>
                </a:solidFill>
              </a:rPr>
              <a:t>Aidun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Paul Crozier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Jeff </a:t>
            </a:r>
            <a:r>
              <a:rPr lang="en-US" sz="3200" dirty="0" err="1" smtClean="0">
                <a:solidFill>
                  <a:srgbClr val="FF0000"/>
                </a:solidFill>
              </a:rPr>
              <a:t>Greathouse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Axel Kohlmeyer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Matt Lane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Rachel Leyba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Mike Parks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7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yourself to the boxed lunches, food, drinks, and other refreshments that are out on the tables.</a:t>
            </a:r>
          </a:p>
          <a:p>
            <a:r>
              <a:rPr lang="en-US" dirty="0" smtClean="0"/>
              <a:t>Stick around for carpooling to no-host lunch at </a:t>
            </a:r>
            <a:r>
              <a:rPr lang="en-US" dirty="0" err="1" smtClean="0"/>
              <a:t>Taj</a:t>
            </a:r>
            <a:r>
              <a:rPr lang="en-US" dirty="0" smtClean="0"/>
              <a:t> Palace, go-kart racing, and/or hiking.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4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 on workshop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Talk slides, posters, movies, breakout session materials, etc.</a:t>
            </a:r>
          </a:p>
          <a:p>
            <a:r>
              <a:rPr lang="en-US" dirty="0" smtClean="0"/>
              <a:t>Please send so that we can post them on the workshop website.</a:t>
            </a:r>
          </a:p>
          <a:p>
            <a:r>
              <a:rPr lang="en-US" dirty="0" smtClean="0"/>
              <a:t>Send to </a:t>
            </a:r>
            <a:r>
              <a:rPr lang="en-US" dirty="0" smtClean="0">
                <a:hlinkClick r:id="rId2"/>
              </a:rPr>
              <a:t>pscrozi@sandia.gov</a:t>
            </a:r>
            <a:r>
              <a:rPr lang="en-US" dirty="0" smtClean="0"/>
              <a:t>  (unless &gt;20 MB, then send link to i.e. dropbox).</a:t>
            </a:r>
          </a:p>
          <a:p>
            <a:r>
              <a:rPr lang="en-US" dirty="0" smtClean="0"/>
              <a:t>Will be posted on the workshop website unless you specifically request that we not post them.</a:t>
            </a:r>
          </a:p>
        </p:txBody>
      </p:sp>
    </p:spTree>
    <p:extLst>
      <p:ext uri="{BB962C8B-B14F-4D97-AF65-F5344CB8AC3E}">
        <p14:creationId xmlns:p14="http://schemas.microsoft.com/office/powerpoint/2010/main" val="40930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Do you have comments, suggestions, feedback?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Content</a:t>
            </a:r>
            <a:r>
              <a:rPr lang="en-US" u="sng" dirty="0" smtClean="0"/>
              <a:t>:</a:t>
            </a:r>
          </a:p>
          <a:p>
            <a:r>
              <a:rPr lang="en-US" dirty="0" smtClean="0"/>
              <a:t>Breakout sessions</a:t>
            </a:r>
          </a:p>
          <a:p>
            <a:r>
              <a:rPr lang="en-US" dirty="0" smtClean="0"/>
              <a:t>Poster sessions</a:t>
            </a:r>
          </a:p>
          <a:p>
            <a:r>
              <a:rPr lang="en-US" dirty="0" smtClean="0"/>
              <a:t>Regular sessions</a:t>
            </a:r>
          </a:p>
          <a:p>
            <a:r>
              <a:rPr lang="en-US" dirty="0" smtClean="0"/>
              <a:t>Talks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Timing</a:t>
            </a:r>
            <a:r>
              <a:rPr lang="en-US" u="sng" dirty="0" smtClean="0"/>
              <a:t>:</a:t>
            </a:r>
          </a:p>
          <a:p>
            <a:pPr marL="285750" indent="-285750"/>
            <a:r>
              <a:rPr lang="en-US" dirty="0" smtClean="0"/>
              <a:t>Time-of-year</a:t>
            </a:r>
          </a:p>
          <a:p>
            <a:pPr marL="285750" indent="-285750"/>
            <a:r>
              <a:rPr lang="en-US" dirty="0" smtClean="0"/>
              <a:t>Frequency</a:t>
            </a:r>
          </a:p>
          <a:p>
            <a:pPr marL="285750" indent="-285750"/>
            <a:r>
              <a:rPr lang="en-US" dirty="0" smtClean="0"/>
              <a:t>Duration</a:t>
            </a:r>
          </a:p>
          <a:p>
            <a:pPr marL="285750" indent="-285750"/>
            <a:endParaRPr lang="en-US" dirty="0"/>
          </a:p>
          <a:p>
            <a:pPr marL="0" indent="0">
              <a:buNone/>
            </a:pPr>
            <a:r>
              <a:rPr lang="en-US" u="sng" dirty="0" smtClean="0"/>
              <a:t>Location</a:t>
            </a:r>
            <a:r>
              <a:rPr lang="en-US" u="sng" dirty="0" smtClean="0"/>
              <a:t>:</a:t>
            </a:r>
          </a:p>
          <a:p>
            <a:r>
              <a:rPr lang="en-US" dirty="0" smtClean="0"/>
              <a:t>UNM Cont. Ed. facility</a:t>
            </a:r>
            <a:endParaRPr lang="en-US" dirty="0" smtClean="0"/>
          </a:p>
          <a:p>
            <a:r>
              <a:rPr lang="en-US" dirty="0" smtClean="0"/>
              <a:t>Albuquerque</a:t>
            </a:r>
            <a:endParaRPr lang="en-US" dirty="0" smtClean="0"/>
          </a:p>
          <a:p>
            <a:pPr marL="285750" indent="-285750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14800" y="1371600"/>
            <a:ext cx="472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u="sng" dirty="0" smtClean="0"/>
              <a:t>Logistics</a:t>
            </a:r>
            <a:r>
              <a:rPr lang="en-US" sz="2000" u="sng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No-cost, no-support, no-host model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Advertising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Audio/visual support</a:t>
            </a:r>
          </a:p>
          <a:p>
            <a:endParaRPr lang="en-US" sz="2000" dirty="0" smtClean="0"/>
          </a:p>
          <a:p>
            <a:r>
              <a:rPr lang="en-US" sz="2000" u="sng" dirty="0" smtClean="0"/>
              <a:t>Food/fun: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No-host dinners (</a:t>
            </a:r>
            <a:r>
              <a:rPr lang="en-US" sz="2000" dirty="0" err="1" smtClean="0"/>
              <a:t>Sandiagos</a:t>
            </a:r>
            <a:r>
              <a:rPr lang="en-US" sz="2000" dirty="0" smtClean="0"/>
              <a:t>, </a:t>
            </a:r>
            <a:r>
              <a:rPr lang="en-US" sz="2000" dirty="0" err="1" smtClean="0"/>
              <a:t>Tucanos</a:t>
            </a:r>
            <a:r>
              <a:rPr lang="en-US" sz="20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Recreational events (tram, hike, go-karts)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Refreshments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Boxed lunches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596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No-host lunch</a:t>
            </a:r>
          </a:p>
          <a:p>
            <a:pPr lvl="1"/>
            <a:r>
              <a:rPr lang="en-US" dirty="0" err="1" smtClean="0"/>
              <a:t>Taj</a:t>
            </a:r>
            <a:r>
              <a:rPr lang="en-US" dirty="0" smtClean="0"/>
              <a:t> Palace (1435 Eubank NE)</a:t>
            </a:r>
          </a:p>
          <a:p>
            <a:pPr lvl="1"/>
            <a:r>
              <a:rPr lang="en-US" dirty="0" smtClean="0"/>
              <a:t>Indian food buffet</a:t>
            </a:r>
          </a:p>
          <a:p>
            <a:r>
              <a:rPr lang="en-US" dirty="0" smtClean="0"/>
              <a:t>Workshop events</a:t>
            </a:r>
          </a:p>
          <a:p>
            <a:pPr lvl="1"/>
            <a:r>
              <a:rPr lang="en-US" dirty="0" smtClean="0"/>
              <a:t>Go-kart racing</a:t>
            </a:r>
          </a:p>
          <a:p>
            <a:pPr lvl="1"/>
            <a:r>
              <a:rPr lang="en-US" dirty="0" smtClean="0"/>
              <a:t>Hike</a:t>
            </a:r>
          </a:p>
          <a:p>
            <a:r>
              <a:rPr lang="en-US" dirty="0" smtClean="0"/>
              <a:t>Questions about lunch or events or other?</a:t>
            </a:r>
          </a:p>
          <a:p>
            <a:r>
              <a:rPr lang="en-US" dirty="0" smtClean="0"/>
              <a:t>Carpool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3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262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LAMMPS Users’ Workshop</vt:lpstr>
      <vt:lpstr>Thank you for coming!</vt:lpstr>
      <vt:lpstr>Other items</vt:lpstr>
      <vt:lpstr>Slides on workshop website</vt:lpstr>
      <vt:lpstr>Do you have comments, suggestions, feedback?</vt:lpstr>
      <vt:lpstr>Up next</vt:lpstr>
    </vt:vector>
  </TitlesOfParts>
  <Company>Sandia National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S. Crozier</dc:creator>
  <cp:lastModifiedBy>Paul S. Crozier</cp:lastModifiedBy>
  <cp:revision>9</cp:revision>
  <dcterms:created xsi:type="dcterms:W3CDTF">2011-08-11T16:45:12Z</dcterms:created>
  <dcterms:modified xsi:type="dcterms:W3CDTF">2011-08-11T18:18:31Z</dcterms:modified>
</cp:coreProperties>
</file>